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D8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5985467-7F92-3641-AF7C-BEA8F3B2B41E}" v="6" dt="2024-11-13T21:20:36.9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6301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varo Fernandez Alcazar" userId="d1af89c6-5363-4e5c-8887-6a66a653f91b" providerId="ADAL" clId="{C8039BDF-721A-447C-BD3B-BFB738AA697B}"/>
    <pc:docChg chg="undo custSel modSld">
      <pc:chgData name="Alvaro Fernandez Alcazar" userId="d1af89c6-5363-4e5c-8887-6a66a653f91b" providerId="ADAL" clId="{C8039BDF-721A-447C-BD3B-BFB738AA697B}" dt="2023-06-20T20:37:58.495" v="19" actId="948"/>
      <pc:docMkLst>
        <pc:docMk/>
      </pc:docMkLst>
      <pc:sldChg chg="modSp mod">
        <pc:chgData name="Alvaro Fernandez Alcazar" userId="d1af89c6-5363-4e5c-8887-6a66a653f91b" providerId="ADAL" clId="{C8039BDF-721A-447C-BD3B-BFB738AA697B}" dt="2023-06-20T20:37:58.495" v="19" actId="948"/>
        <pc:sldMkLst>
          <pc:docMk/>
          <pc:sldMk cId="174098190" sldId="256"/>
        </pc:sldMkLst>
      </pc:sldChg>
    </pc:docChg>
  </pc:docChgLst>
  <pc:docChgLst>
    <pc:chgData name="Alvaro Fernandez Alcazar" userId="d1af89c6-5363-4e5c-8887-6a66a653f91b" providerId="ADAL" clId="{A3F095C0-8D36-4B97-99B8-011A7FF8FB9A}"/>
    <pc:docChg chg="modSld">
      <pc:chgData name="Alvaro Fernandez Alcazar" userId="d1af89c6-5363-4e5c-8887-6a66a653f91b" providerId="ADAL" clId="{A3F095C0-8D36-4B97-99B8-011A7FF8FB9A}" dt="2023-03-16T16:40:20.827" v="88" actId="255"/>
      <pc:docMkLst>
        <pc:docMk/>
      </pc:docMkLst>
      <pc:sldChg chg="modSp mod">
        <pc:chgData name="Alvaro Fernandez Alcazar" userId="d1af89c6-5363-4e5c-8887-6a66a653f91b" providerId="ADAL" clId="{A3F095C0-8D36-4B97-99B8-011A7FF8FB9A}" dt="2023-03-16T16:40:20.827" v="88" actId="255"/>
        <pc:sldMkLst>
          <pc:docMk/>
          <pc:sldMk cId="174098190" sldId="256"/>
        </pc:sldMkLst>
      </pc:sldChg>
    </pc:docChg>
  </pc:docChgLst>
  <pc:docChgLst>
    <pc:chgData name="Alvaro Fernandez Alcazar" userId="d1af89c6-5363-4e5c-8887-6a66a653f91b" providerId="ADAL" clId="{55985467-7F92-3641-AF7C-BEA8F3B2B41E}"/>
    <pc:docChg chg="undo custSel modSld">
      <pc:chgData name="Alvaro Fernandez Alcazar" userId="d1af89c6-5363-4e5c-8887-6a66a653f91b" providerId="ADAL" clId="{55985467-7F92-3641-AF7C-BEA8F3B2B41E}" dt="2024-11-13T21:20:46.309" v="20" actId="478"/>
      <pc:docMkLst>
        <pc:docMk/>
      </pc:docMkLst>
      <pc:sldChg chg="addSp delSp modSp mod">
        <pc:chgData name="Alvaro Fernandez Alcazar" userId="d1af89c6-5363-4e5c-8887-6a66a653f91b" providerId="ADAL" clId="{55985467-7F92-3641-AF7C-BEA8F3B2B41E}" dt="2024-11-13T21:20:46.309" v="20" actId="478"/>
        <pc:sldMkLst>
          <pc:docMk/>
          <pc:sldMk cId="174098190" sldId="256"/>
        </pc:sldMkLst>
        <pc:spChg chg="del">
          <ac:chgData name="Alvaro Fernandez Alcazar" userId="d1af89c6-5363-4e5c-8887-6a66a653f91b" providerId="ADAL" clId="{55985467-7F92-3641-AF7C-BEA8F3B2B41E}" dt="2024-11-13T21:18:45.220" v="10" actId="478"/>
          <ac:spMkLst>
            <pc:docMk/>
            <pc:sldMk cId="174098190" sldId="256"/>
            <ac:spMk id="2" creationId="{9F144A02-710D-42F0-8147-5DBB5BAF2C37}"/>
          </ac:spMkLst>
        </pc:spChg>
        <pc:spChg chg="del">
          <ac:chgData name="Alvaro Fernandez Alcazar" userId="d1af89c6-5363-4e5c-8887-6a66a653f91b" providerId="ADAL" clId="{55985467-7F92-3641-AF7C-BEA8F3B2B41E}" dt="2024-11-13T21:18:46.577" v="11" actId="478"/>
          <ac:spMkLst>
            <pc:docMk/>
            <pc:sldMk cId="174098190" sldId="256"/>
            <ac:spMk id="3" creationId="{C2B6C4B3-2461-4F06-929E-BD0A576784CB}"/>
          </ac:spMkLst>
        </pc:spChg>
        <pc:spChg chg="add del">
          <ac:chgData name="Alvaro Fernandez Alcazar" userId="d1af89c6-5363-4e5c-8887-6a66a653f91b" providerId="ADAL" clId="{55985467-7F92-3641-AF7C-BEA8F3B2B41E}" dt="2024-11-13T21:18:43.767" v="9" actId="478"/>
          <ac:spMkLst>
            <pc:docMk/>
            <pc:sldMk cId="174098190" sldId="256"/>
            <ac:spMk id="4" creationId="{FCEA6960-74EE-0F93-9ADA-AA67E1F3028B}"/>
          </ac:spMkLst>
        </pc:spChg>
        <pc:spChg chg="del">
          <ac:chgData name="Alvaro Fernandez Alcazar" userId="d1af89c6-5363-4e5c-8887-6a66a653f91b" providerId="ADAL" clId="{55985467-7F92-3641-AF7C-BEA8F3B2B41E}" dt="2024-11-13T21:18:38.758" v="5" actId="478"/>
          <ac:spMkLst>
            <pc:docMk/>
            <pc:sldMk cId="174098190" sldId="256"/>
            <ac:spMk id="12" creationId="{7A0086D8-7E77-4962-B532-488ECE24C491}"/>
          </ac:spMkLst>
        </pc:spChg>
        <pc:spChg chg="del mod">
          <ac:chgData name="Alvaro Fernandez Alcazar" userId="d1af89c6-5363-4e5c-8887-6a66a653f91b" providerId="ADAL" clId="{55985467-7F92-3641-AF7C-BEA8F3B2B41E}" dt="2024-11-13T21:18:40.204" v="7" actId="478"/>
          <ac:spMkLst>
            <pc:docMk/>
            <pc:sldMk cId="174098190" sldId="256"/>
            <ac:spMk id="13" creationId="{A8E7C6B4-F569-412B-A71D-D5060E3D41C2}"/>
          </ac:spMkLst>
        </pc:spChg>
        <pc:picChg chg="del mod">
          <ac:chgData name="Alvaro Fernandez Alcazar" userId="d1af89c6-5363-4e5c-8887-6a66a653f91b" providerId="ADAL" clId="{55985467-7F92-3641-AF7C-BEA8F3B2B41E}" dt="2024-11-13T21:18:36.925" v="3" actId="478"/>
          <ac:picMkLst>
            <pc:docMk/>
            <pc:sldMk cId="174098190" sldId="256"/>
            <ac:picMk id="5" creationId="{6AEDF62A-2DA3-4280-95C9-52F6F8C310D4}"/>
          </ac:picMkLst>
        </pc:picChg>
        <pc:picChg chg="del">
          <ac:chgData name="Alvaro Fernandez Alcazar" userId="d1af89c6-5363-4e5c-8887-6a66a653f91b" providerId="ADAL" clId="{55985467-7F92-3641-AF7C-BEA8F3B2B41E}" dt="2024-11-13T21:20:46.309" v="20" actId="478"/>
          <ac:picMkLst>
            <pc:docMk/>
            <pc:sldMk cId="174098190" sldId="256"/>
            <ac:picMk id="14" creationId="{04D0B392-0A0A-4EA7-9216-89BC480E99FF}"/>
          </ac:picMkLst>
        </pc:picChg>
        <pc:picChg chg="add mod">
          <ac:chgData name="Alvaro Fernandez Alcazar" userId="d1af89c6-5363-4e5c-8887-6a66a653f91b" providerId="ADAL" clId="{55985467-7F92-3641-AF7C-BEA8F3B2B41E}" dt="2024-11-13T21:19:18.910" v="15" actId="14100"/>
          <ac:picMkLst>
            <pc:docMk/>
            <pc:sldMk cId="174098190" sldId="256"/>
            <ac:picMk id="16" creationId="{C9516EF6-6FD6-4832-F060-DC3E126E350F}"/>
          </ac:picMkLst>
        </pc:picChg>
        <pc:picChg chg="add mod">
          <ac:chgData name="Alvaro Fernandez Alcazar" userId="d1af89c6-5363-4e5c-8887-6a66a653f91b" providerId="ADAL" clId="{55985467-7F92-3641-AF7C-BEA8F3B2B41E}" dt="2024-11-13T21:20:40.961" v="19" actId="34135"/>
          <ac:picMkLst>
            <pc:docMk/>
            <pc:sldMk cId="174098190" sldId="256"/>
            <ac:picMk id="18" creationId="{7CABE096-8AFB-833C-25D4-D6F9B43FC8D9}"/>
          </ac:picMkLst>
        </pc:picChg>
      </pc:sldChg>
    </pc:docChg>
  </pc:docChgLst>
  <pc:docChgLst>
    <pc:chgData name="Alvaro Fernandez Alcazar" userId="d1af89c6-5363-4e5c-8887-6a66a653f91b" providerId="ADAL" clId="{66D074C8-879B-4F62-BB2C-5A37F11A1482}"/>
    <pc:docChg chg="modSld">
      <pc:chgData name="Alvaro Fernandez Alcazar" userId="d1af89c6-5363-4e5c-8887-6a66a653f91b" providerId="ADAL" clId="{66D074C8-879B-4F62-BB2C-5A37F11A1482}" dt="2023-01-31T17:26:51.671" v="38" actId="14100"/>
      <pc:docMkLst>
        <pc:docMk/>
      </pc:docMkLst>
      <pc:sldChg chg="modSp mod">
        <pc:chgData name="Alvaro Fernandez Alcazar" userId="d1af89c6-5363-4e5c-8887-6a66a653f91b" providerId="ADAL" clId="{66D074C8-879B-4F62-BB2C-5A37F11A1482}" dt="2023-01-31T17:26:51.671" v="38" actId="14100"/>
        <pc:sldMkLst>
          <pc:docMk/>
          <pc:sldMk cId="174098190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121F8A-2E23-4C99-902E-9783DB4AC2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088AE38-D606-4E5D-BD1E-504D89B2A4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3851D44-9097-4BF3-AD25-E9E0E82A0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35162-4A7F-48B1-A875-2B5607D20AF3}" type="datetimeFigureOut">
              <a:rPr lang="es-CR" smtClean="0"/>
              <a:t>17/7/2025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1A58793-48B0-42B3-8517-9942A3224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EB88F84-5AA9-430A-B74B-4460647F6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58927-8A94-45C1-AFCA-969D81F62BAB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543658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33440B-9D1D-4B4D-8754-18801EBED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A54791B-F1EF-49C9-A98B-161F82ACD9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FEEC53F-5ECF-4B38-B3B9-D8468614A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35162-4A7F-48B1-A875-2B5607D20AF3}" type="datetimeFigureOut">
              <a:rPr lang="es-CR" smtClean="0"/>
              <a:t>17/7/2025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ADA6A49-4794-45EE-AADB-1C54304BD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1EACFD3-355F-4550-9B2D-95DBFE6DB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58927-8A94-45C1-AFCA-969D81F62BAB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719811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88032B5-441C-46F6-AC8A-0624CB0720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988557C-3C4A-4179-A959-E9685D75A9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4D20877-C3AC-43FE-8FEF-5A9D89F3D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35162-4A7F-48B1-A875-2B5607D20AF3}" type="datetimeFigureOut">
              <a:rPr lang="es-CR" smtClean="0"/>
              <a:t>17/7/2025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23D2D10-3E62-4C2F-BEBE-15E704218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121C57E-ABA5-4A5B-A4CF-E5BDF0418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58927-8A94-45C1-AFCA-969D81F62BAB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59192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0C303E-F41B-42E2-95C1-86239B82CA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FA5072-AF04-4E3B-8207-CA20137DA1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725ADB2-C7DA-494B-970E-8D3E1B236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35162-4A7F-48B1-A875-2B5607D20AF3}" type="datetimeFigureOut">
              <a:rPr lang="es-CR" smtClean="0"/>
              <a:t>17/7/2025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F5071C3-D1ED-426A-9CFD-3DAD74F3C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3DF9D7E-6B85-4C6B-B83D-5BB7586F7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58927-8A94-45C1-AFCA-969D81F62BAB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436139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25A961-EC44-4827-BFE4-CC364E0AE0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4FF5653-8575-452F-8F99-D4E39B62E0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E2AC639-222C-4CA8-9C7C-CCB93FB7C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35162-4A7F-48B1-A875-2B5607D20AF3}" type="datetimeFigureOut">
              <a:rPr lang="es-CR" smtClean="0"/>
              <a:t>17/7/2025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3CAB494-7D6A-4EAE-80E3-8551E7375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33D9EE8-92A2-41A9-B338-187D70D48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58927-8A94-45C1-AFCA-969D81F62BAB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623098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8C7A15-F296-446E-ADAC-1F3CFB62A6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22634FC-5C0A-478F-9FEF-D890BE3F75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B3492A6-8B82-410F-8F6D-40B3681D4F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0C7E181-AFB7-44FA-A75A-27634F717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35162-4A7F-48B1-A875-2B5607D20AF3}" type="datetimeFigureOut">
              <a:rPr lang="es-CR" smtClean="0"/>
              <a:t>17/7/2025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186FC12-CE62-40C3-93D1-F38CFA42B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6FE18F8-106C-45E5-B534-E7AFC310E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58927-8A94-45C1-AFCA-969D81F62BAB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163450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693385-A5FF-49E9-AAD9-DC6B665AD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CD7CBA2-E885-402F-B98E-59404D8FFC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CD5CEB4-D3F2-4210-A743-DE2923F1FA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FB9D6C0-4F1F-4557-A394-C3CFFB29EE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E7A9EE7-AE01-4EE7-AF17-D198C00223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38CEAA1-7D0A-4F95-A0C8-FF3428C12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35162-4A7F-48B1-A875-2B5607D20AF3}" type="datetimeFigureOut">
              <a:rPr lang="es-CR" smtClean="0"/>
              <a:t>17/7/2025</a:t>
            </a:fld>
            <a:endParaRPr lang="es-C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E87C61A-79E9-4AED-B5A9-D94CCD9323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389CDE3-B8D3-4195-A3CD-E879F1882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58927-8A94-45C1-AFCA-969D81F62BAB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218217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7D690D-EA56-4ABF-B4F4-FDFE1992E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2502FD9-1344-4277-A942-7A901FBB4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35162-4A7F-48B1-A875-2B5607D20AF3}" type="datetimeFigureOut">
              <a:rPr lang="es-CR" smtClean="0"/>
              <a:t>17/7/2025</a:t>
            </a:fld>
            <a:endParaRPr lang="es-C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D0F67B6-2F47-4385-B46E-ED6226A2D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920ED16-38BD-445A-962A-AF96C3991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58927-8A94-45C1-AFCA-969D81F62BAB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633081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C3A995E-D036-4D68-9856-15D83E2B8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35162-4A7F-48B1-A875-2B5607D20AF3}" type="datetimeFigureOut">
              <a:rPr lang="es-CR" smtClean="0"/>
              <a:t>17/7/2025</a:t>
            </a:fld>
            <a:endParaRPr lang="es-C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7965A34-4668-4127-8B77-C53FDE9E0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E255829-3A4E-493C-8754-4AF76F815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58927-8A94-45C1-AFCA-969D81F62BAB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655506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84381C-BC3B-4533-B3EF-053BFBD83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B4875F8-69F8-4E87-9568-5E5671B07F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E871728-253E-47D4-BE5B-58863CB72B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A1FEBC2-CE1E-477D-A5B1-00E88CDC3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35162-4A7F-48B1-A875-2B5607D20AF3}" type="datetimeFigureOut">
              <a:rPr lang="es-CR" smtClean="0"/>
              <a:t>17/7/2025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4367603-AFDC-4A4D-8499-58B702111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9B3082B-E7FF-4089-9B03-F6063D190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58927-8A94-45C1-AFCA-969D81F62BAB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799020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E7F334-A515-433C-B0FF-D5B17A927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647F749-A8CC-48C5-A2FF-87EBB9DF50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5B9CC0A-B087-4825-B426-1FE209C896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D792D47-D241-4524-8A2C-325924F49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35162-4A7F-48B1-A875-2B5607D20AF3}" type="datetimeFigureOut">
              <a:rPr lang="es-CR" smtClean="0"/>
              <a:t>17/7/2025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67FD4E6-50A9-45CA-8D61-FD2DDB786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2F372BF-B4C5-4AD3-B81F-18B9EFFC3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58927-8A94-45C1-AFCA-969D81F62BAB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303409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666117F-73C8-49CC-AC43-B6F95B026B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94EBE64-1AE6-4980-954F-5419971686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AE247E8-72C8-4161-B0D0-ABF2436A7E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35162-4A7F-48B1-A875-2B5607D20AF3}" type="datetimeFigureOut">
              <a:rPr lang="es-CR" smtClean="0"/>
              <a:t>17/7/2025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BBEF88A-A38D-46E2-8BF0-6349AB0FE7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A34A3D5-8972-4D2F-BD64-F47ABEA839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58927-8A94-45C1-AFCA-969D81F62BAB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441239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n 17">
            <a:extLst>
              <a:ext uri="{FF2B5EF4-FFF2-40B4-BE49-F238E27FC236}">
                <a16:creationId xmlns:a16="http://schemas.microsoft.com/office/drawing/2014/main" id="{7CABE096-8AFB-833C-25D4-D6F9B43FC8D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44A4EAD8-D400-463A-880E-99D5A4A6602E}"/>
              </a:ext>
            </a:extLst>
          </p:cNvPr>
          <p:cNvSpPr txBox="1"/>
          <p:nvPr/>
        </p:nvSpPr>
        <p:spPr>
          <a:xfrm>
            <a:off x="3472543" y="247504"/>
            <a:ext cx="384265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700" b="1" dirty="0">
                <a:solidFill>
                  <a:srgbClr val="000000"/>
                </a:solidFill>
                <a:latin typeface="Manjari" panose="02000503000000000000" pitchFamily="2" charset="0"/>
                <a:cs typeface="Manjari" panose="02000503000000000000" pitchFamily="2" charset="0"/>
              </a:rPr>
              <a:t>El Instituto Nacional de las Mujeres requiere contratar</a:t>
            </a:r>
            <a:r>
              <a:rPr lang="es-CR" sz="1700" b="1" dirty="0">
                <a:solidFill>
                  <a:srgbClr val="000000"/>
                </a:solidFill>
                <a:latin typeface="Manjari" panose="02000503000000000000" pitchFamily="2" charset="0"/>
                <a:cs typeface="Manjari" panose="02000503000000000000" pitchFamily="2" charset="0"/>
              </a:rPr>
              <a:t>:</a:t>
            </a:r>
            <a:endParaRPr lang="es-ES" sz="3000" b="1" dirty="0">
              <a:solidFill>
                <a:srgbClr val="00D1C0"/>
              </a:solidFill>
              <a:latin typeface="Manjari" panose="02000503000000000000" pitchFamily="2" charset="0"/>
              <a:cs typeface="Manjari" panose="02000503000000000000" pitchFamily="2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1E72574E-02C1-44A2-9ACF-AEBC7EC1291B}"/>
              </a:ext>
            </a:extLst>
          </p:cNvPr>
          <p:cNvSpPr txBox="1"/>
          <p:nvPr/>
        </p:nvSpPr>
        <p:spPr>
          <a:xfrm>
            <a:off x="120727" y="1817431"/>
            <a:ext cx="26234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00D1C0"/>
                </a:solidFill>
                <a:latin typeface="Manjari" panose="02000503000000000000" pitchFamily="2" charset="0"/>
                <a:cs typeface="Manjari" panose="02000503000000000000" pitchFamily="2" charset="0"/>
              </a:rPr>
              <a:t>REQUISITOS: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30666E76-750A-4289-A607-EA65A275170D}"/>
              </a:ext>
            </a:extLst>
          </p:cNvPr>
          <p:cNvSpPr txBox="1"/>
          <p:nvPr/>
        </p:nvSpPr>
        <p:spPr>
          <a:xfrm>
            <a:off x="4742775" y="1817431"/>
            <a:ext cx="26234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00D1C0"/>
                </a:solidFill>
                <a:latin typeface="Manjari" panose="02000503000000000000" pitchFamily="2" charset="0"/>
                <a:cs typeface="Manjari" panose="02000503000000000000" pitchFamily="2" charset="0"/>
              </a:rPr>
              <a:t>FUNCIONES: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3B0DBA25-9E75-4134-B7AD-40AB64AC5980}"/>
              </a:ext>
            </a:extLst>
          </p:cNvPr>
          <p:cNvSpPr txBox="1"/>
          <p:nvPr/>
        </p:nvSpPr>
        <p:spPr>
          <a:xfrm>
            <a:off x="93975" y="2079041"/>
            <a:ext cx="4271195" cy="4108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CR" sz="1000" dirty="0"/>
          </a:p>
          <a:p>
            <a:pPr algn="just"/>
            <a:r>
              <a:rPr lang="es-ES" sz="1400" dirty="0"/>
              <a:t>•Licenciatura en disciplinas afines al cargo, preferiblemente con posgrado en alguna disciplina de las Ciencias Sociales o en Estudios de Género o de Mujer</a:t>
            </a:r>
          </a:p>
          <a:p>
            <a:pPr algn="just"/>
            <a:r>
              <a:rPr lang="es-ES" sz="1400" dirty="0"/>
              <a:t>•Tres años de experiencia en labores relacionadas con el cargo. </a:t>
            </a:r>
          </a:p>
          <a:p>
            <a:pPr algn="just"/>
            <a:r>
              <a:rPr lang="es-ES" sz="1400" dirty="0"/>
              <a:t>•Tres años de experiencia en supervisión de personal. </a:t>
            </a:r>
          </a:p>
          <a:p>
            <a:pPr algn="just"/>
            <a:r>
              <a:rPr lang="es-ES" sz="1400" dirty="0"/>
              <a:t>•Experiencia conceptual y metodológica en formulación de políticas con perspectiva de género. </a:t>
            </a:r>
          </a:p>
          <a:p>
            <a:pPr algn="just"/>
            <a:r>
              <a:rPr lang="es-ES" sz="1400" dirty="0"/>
              <a:t>•Experiencia de al menos dos años de trabajo con organizaciones de mujeres. </a:t>
            </a:r>
          </a:p>
          <a:p>
            <a:pPr algn="just"/>
            <a:r>
              <a:rPr lang="es-ES" sz="1400" dirty="0"/>
              <a:t>•Experiencia de al menos tres años en el campo de la asesoría y consultoría en áreas afines al cargo. </a:t>
            </a:r>
          </a:p>
          <a:p>
            <a:pPr algn="just"/>
            <a:r>
              <a:rPr lang="es-ES" sz="1400" dirty="0"/>
              <a:t>•Experiencia en la elaboración de políticas afirmativas para el avance de las mujeres. </a:t>
            </a:r>
          </a:p>
          <a:p>
            <a:pPr algn="just"/>
            <a:r>
              <a:rPr lang="es-ES" sz="1400" dirty="0"/>
              <a:t>•Incorporada al colegio profesional respectivo.</a:t>
            </a:r>
          </a:p>
          <a:p>
            <a:pPr algn="just"/>
            <a:r>
              <a:rPr lang="es-ES" sz="1400" dirty="0"/>
              <a:t>•Preferiblemente: Tres años de experiencia en un puesto Directivo en el sector público.</a:t>
            </a:r>
          </a:p>
          <a:p>
            <a:pPr algn="just"/>
            <a:endParaRPr lang="es-ES" sz="1300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BC7A7D06-BCC8-47E4-A518-07486F0899DC}"/>
              </a:ext>
            </a:extLst>
          </p:cNvPr>
          <p:cNvSpPr txBox="1"/>
          <p:nvPr/>
        </p:nvSpPr>
        <p:spPr>
          <a:xfrm>
            <a:off x="4721191" y="2340651"/>
            <a:ext cx="527675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/>
              <a:t>Planear, organizar, dirigir, supervisar, controlar y asesorar la labor técnico profesional del personal de las diferentes áreas y unidades bajo su dirección. Dirige y supervisa los cursos de acción estratégicos del Instituto Nacional de las Mujeres, asesorando a la Presidencia Ejecutiva en la labor programática.  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FCEA6960-74EE-0F93-9ADA-AA67E1F3028B}"/>
              </a:ext>
            </a:extLst>
          </p:cNvPr>
          <p:cNvSpPr txBox="1"/>
          <p:nvPr/>
        </p:nvSpPr>
        <p:spPr>
          <a:xfrm>
            <a:off x="1974047" y="1006088"/>
            <a:ext cx="683964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400" b="1" dirty="0">
                <a:solidFill>
                  <a:srgbClr val="00D1C0"/>
                </a:solidFill>
                <a:latin typeface="Manjari" panose="02000503000000000000" pitchFamily="2" charset="0"/>
                <a:cs typeface="Manjari" panose="02000503000000000000" pitchFamily="2" charset="0"/>
              </a:rPr>
              <a:t>Directora Estratégica</a:t>
            </a:r>
            <a:endParaRPr lang="es-ES" sz="3400" b="1" dirty="0">
              <a:solidFill>
                <a:srgbClr val="00D1C0"/>
              </a:solidFill>
              <a:latin typeface="Manjari" panose="02000503000000000000" pitchFamily="2" charset="0"/>
              <a:cs typeface="Manjari" panose="02000503000000000000" pitchFamily="2" charset="0"/>
            </a:endParaRPr>
          </a:p>
        </p:txBody>
      </p:sp>
      <p:pic>
        <p:nvPicPr>
          <p:cNvPr id="1027" name="Imagen 880299175" descr="Imagen que contiene Texto&#10;&#10;El contenido generado por IA puede ser incorrecto.">
            <a:extLst>
              <a:ext uri="{FF2B5EF4-FFF2-40B4-BE49-F238E27FC236}">
                <a16:creationId xmlns:a16="http://schemas.microsoft.com/office/drawing/2014/main" id="{FAAB91AB-5BE6-2709-A931-B9DB4424DF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6443"/>
            <a:ext cx="3336742" cy="9414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09819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202</Words>
  <Application>Microsoft Office PowerPoint</Application>
  <PresentationFormat>Panorámica</PresentationFormat>
  <Paragraphs>15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Manjari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Astrid Conejo Castro</dc:creator>
  <cp:lastModifiedBy>Erick Mora Torres</cp:lastModifiedBy>
  <cp:revision>13</cp:revision>
  <dcterms:created xsi:type="dcterms:W3CDTF">2022-03-11T15:29:23Z</dcterms:created>
  <dcterms:modified xsi:type="dcterms:W3CDTF">2025-07-18T00:10:17Z</dcterms:modified>
</cp:coreProperties>
</file>